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11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4C0B-B69E-4562-9CC4-481B505BA01E}" type="datetimeFigureOut">
              <a:rPr lang="en-MY" smtClean="0"/>
              <a:t>20/4/2021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0DD9-399B-477F-B555-B1997798966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27825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4C0B-B69E-4562-9CC4-481B505BA01E}" type="datetimeFigureOut">
              <a:rPr lang="en-MY" smtClean="0"/>
              <a:t>20/4/2021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0DD9-399B-477F-B555-B1997798966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38604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4C0B-B69E-4562-9CC4-481B505BA01E}" type="datetimeFigureOut">
              <a:rPr lang="en-MY" smtClean="0"/>
              <a:t>20/4/2021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0DD9-399B-477F-B555-B1997798966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50997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4C0B-B69E-4562-9CC4-481B505BA01E}" type="datetimeFigureOut">
              <a:rPr lang="en-MY" smtClean="0"/>
              <a:t>20/4/2021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0DD9-399B-477F-B555-B1997798966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6237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4C0B-B69E-4562-9CC4-481B505BA01E}" type="datetimeFigureOut">
              <a:rPr lang="en-MY" smtClean="0"/>
              <a:t>20/4/2021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0DD9-399B-477F-B555-B1997798966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47435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4C0B-B69E-4562-9CC4-481B505BA01E}" type="datetimeFigureOut">
              <a:rPr lang="en-MY" smtClean="0"/>
              <a:t>20/4/2021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0DD9-399B-477F-B555-B1997798966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14930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4C0B-B69E-4562-9CC4-481B505BA01E}" type="datetimeFigureOut">
              <a:rPr lang="en-MY" smtClean="0"/>
              <a:t>20/4/2021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0DD9-399B-477F-B555-B1997798966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64692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4C0B-B69E-4562-9CC4-481B505BA01E}" type="datetimeFigureOut">
              <a:rPr lang="en-MY" smtClean="0"/>
              <a:t>20/4/2021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0DD9-399B-477F-B555-B1997798966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8732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4C0B-B69E-4562-9CC4-481B505BA01E}" type="datetimeFigureOut">
              <a:rPr lang="en-MY" smtClean="0"/>
              <a:t>20/4/2021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0DD9-399B-477F-B555-B19977989664}" type="slidenum">
              <a:rPr lang="en-MY" smtClean="0"/>
              <a:t>‹#›</a:t>
            </a:fld>
            <a:endParaRPr lang="en-MY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6B678E-1BCF-4D4B-A772-BE780BCF3F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6018" y="136452"/>
            <a:ext cx="1261215" cy="3917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0D7716-AB95-5F4A-A7C3-CAE06368FC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3200" y="6543822"/>
            <a:ext cx="11988800" cy="3141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3BF664-034B-7C42-AF77-AE80F43742C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3259" y="0"/>
            <a:ext cx="8394700" cy="13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65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4C0B-B69E-4562-9CC4-481B505BA01E}" type="datetimeFigureOut">
              <a:rPr lang="en-MY" smtClean="0"/>
              <a:t>20/4/2021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0DD9-399B-477F-B555-B1997798966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50320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4C0B-B69E-4562-9CC4-481B505BA01E}" type="datetimeFigureOut">
              <a:rPr lang="en-MY" smtClean="0"/>
              <a:t>20/4/2021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0DD9-399B-477F-B555-B1997798966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17150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C4C0B-B69E-4562-9CC4-481B505BA01E}" type="datetimeFigureOut">
              <a:rPr lang="en-MY" smtClean="0"/>
              <a:t>20/4/2021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40DD9-399B-477F-B555-B1997798966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5889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022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NURUL SYUHADA BINTI OMAR</dc:creator>
  <cp:lastModifiedBy>NURUL SYUHADA BINTI OMAR</cp:lastModifiedBy>
  <cp:revision>2</cp:revision>
  <dcterms:created xsi:type="dcterms:W3CDTF">2021-04-20T01:21:01Z</dcterms:created>
  <dcterms:modified xsi:type="dcterms:W3CDTF">2021-04-20T01:44:16Z</dcterms:modified>
</cp:coreProperties>
</file>